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slid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Presentación en pantalla (4:3)</PresentationFormat>
  <Paragraphs>0</Paragraphs>
  <Slides>73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6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AK10579</cp:lastModifiedBy>
  <cp:revision>1</cp:revision>
  <dcterms:created xsi:type="dcterms:W3CDTF">2013-01-27T09:14:16Z</dcterms:created>
  <dcterms:modified xsi:type="dcterms:W3CDTF">2025-11-22T06:13:34Z</dcterms:modified>
  <cp:category/>
</cp:coreProperties>
</file>